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6500" cy="10699750"/>
  <p:notesSz cx="9947275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160">
          <p15:clr>
            <a:srgbClr val="A4A3A4"/>
          </p15:clr>
        </p15:guide>
        <p15:guide id="2" orient="horz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/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2578" y="53"/>
      </p:cViewPr>
      <p:guideLst>
        <p:guide pos="2160"/>
        <p:guide orient="horz"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567213" y="3316922"/>
            <a:ext cx="6428422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/>
            <a:lvl1pPr lvl="0">
              <a:defRPr sz="3550" b="1" i="0">
                <a:solidFill>
                  <a:schemeClr val="tx1"/>
                </a:solidFill>
                <a:latin typeface="Trebuchet MS"/>
                <a:ea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ubTitle" idx="2"/>
          </p:nvPr>
        </p:nvSpPr>
        <p:spPr>
          <a:xfrm>
            <a:off x="1134427" y="5991860"/>
            <a:ext cx="5293995" cy="26749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/>
            <a:lvl1pPr lvl="0"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t>10/9/2025</a:t>
            </a:r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BD025-0E30-41F0-9191-87CA6896E3B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Group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t>10/9/2025</a:t>
            </a:r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D2FBC-C83E-4F80-AAA2-2A8A0DE6B89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Group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>
              <a:defRPr sz="3550" b="1" i="0">
                <a:solidFill>
                  <a:schemeClr val="tx1"/>
                </a:solidFill>
                <a:latin typeface="Trebuchet MS"/>
                <a:ea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t>10/9/2025</a:t>
            </a:r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A5942-8E83-4B51-8DE8-3FB639A4FDA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Group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>
              <a:defRPr sz="3550" b="1" i="0">
                <a:solidFill>
                  <a:schemeClr val="tx1"/>
                </a:solidFill>
                <a:latin typeface="Trebuchet MS"/>
                <a:ea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t>10/9/2025</a:t>
            </a:r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E9281-7EBF-4F95-A406-299A844EFE5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Group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>
              <a:defRPr sz="3550" b="1" i="0">
                <a:solidFill>
                  <a:schemeClr val="tx1"/>
                </a:solidFill>
                <a:latin typeface="Trebuchet MS"/>
                <a:ea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3"/>
          </p:nvPr>
        </p:nvSpPr>
        <p:spPr>
          <a:xfrm>
            <a:off x="378142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/>
            <a:lvl1pPr lvl="0"/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4"/>
          </p:nvPr>
        </p:nvSpPr>
        <p:spPr>
          <a:xfrm>
            <a:off x="3894867" y="2460942"/>
            <a:ext cx="3289838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/>
            <a:lvl1pPr lvl="0"/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t>10/9/2025</a:t>
            </a:r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CD4F1-A671-4439-A65D-9A4D987C354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0" y="0"/>
            <a:ext cx="7562850" cy="10696575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7562850"/>
              <a:gd name="ODFBottom" fmla="val 10696575"/>
              <a:gd name="ODFWidth" fmla="val 7562850"/>
              <a:gd name="ODFHeight" fmla="val 10696575"/>
            </a:gdLst>
            <a:ahLst/>
            <a:cxnLst/>
            <a:rect l="OXMLTextRectL" t="OXMLTextRectT" r="OXMLTextRectR" b="OXMLTextRectB"/>
            <a:pathLst>
              <a:path w="7562850" h="10696575">
                <a:moveTo>
                  <a:pt x="7562849" y="10696574"/>
                </a:moveTo>
                <a:lnTo>
                  <a:pt x="0" y="10696574"/>
                </a:lnTo>
                <a:lnTo>
                  <a:pt x="0" y="0"/>
                </a:lnTo>
                <a:lnTo>
                  <a:pt x="7562849" y="0"/>
                </a:lnTo>
                <a:lnTo>
                  <a:pt x="7562849" y="10696574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title"/>
          </p:nvPr>
        </p:nvSpPr>
        <p:spPr>
          <a:xfrm>
            <a:off x="666672" y="3944096"/>
            <a:ext cx="6229504" cy="1143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3818099" y="5322558"/>
            <a:ext cx="3317240" cy="49542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5" name="Shape 5"/>
          <p:cNvSpPr txBox="1">
            <a:spLocks noGrp="1"/>
          </p:cNvSpPr>
          <p:nvPr>
            <p:ph type="ftr" idx="3"/>
          </p:nvPr>
        </p:nvSpPr>
        <p:spPr>
          <a:xfrm>
            <a:off x="2571369" y="9950768"/>
            <a:ext cx="2420112" cy="5349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/>
            <a:lvl1pPr lvl="0"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dt" idx="2"/>
          </p:nvPr>
        </p:nvSpPr>
        <p:spPr>
          <a:xfrm>
            <a:off x="378142" y="9950768"/>
            <a:ext cx="1739455" cy="5349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/>
            <a:lvl1pPr lvl="0"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t>10/9/2025</a:t>
            </a:r>
          </a:p>
        </p:txBody>
      </p:sp>
      <p:sp>
        <p:nvSpPr>
          <p:cNvPr id="7" name="Shape 7"/>
          <p:cNvSpPr txBox="1">
            <a:spLocks noGrp="1"/>
          </p:cNvSpPr>
          <p:nvPr>
            <p:ph type="sldNum" idx="4"/>
          </p:nvPr>
        </p:nvSpPr>
        <p:spPr>
          <a:xfrm>
            <a:off x="5445252" y="9950768"/>
            <a:ext cx="1739455" cy="5349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/>
            <a:lvl1pPr lvl="0"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C4978-C381-4660-8D44-CC0FF599FEB0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defPPr/>
      <a:lvl1pPr lvl="0">
        <a:defRPr sz="3550" b="1" i="0">
          <a:solidFill>
            <a:schemeClr val="tx1"/>
          </a:solidFill>
          <a:latin typeface="Trebuchet MS"/>
          <a:ea typeface="Trebuchet MS"/>
          <a:cs typeface="Trebuchet MS"/>
        </a:defRPr>
      </a:lvl1pPr>
    </p:titleStyle>
    <p:bodyStyle>
      <a:defPPr/>
      <a:lvl1pPr marL="0" lvl="0" indent="0">
        <a:defRPr b="0" i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>
        <a:defRPr>
          <a:latin typeface="+mn-lt"/>
          <a:ea typeface="+mn-ea"/>
          <a:cs typeface="+mn-cs"/>
        </a:defRPr>
      </a:lvl2pPr>
      <a:lvl3pPr marL="914400" lvl="2" indent="0">
        <a:defRPr>
          <a:latin typeface="+mn-lt"/>
          <a:ea typeface="+mn-ea"/>
          <a:cs typeface="+mn-cs"/>
        </a:defRPr>
      </a:lvl3pPr>
      <a:lvl4pPr marL="1371600" lvl="3" indent="0">
        <a:defRPr>
          <a:latin typeface="+mn-lt"/>
          <a:ea typeface="+mn-ea"/>
          <a:cs typeface="+mn-cs"/>
        </a:defRPr>
      </a:lvl4pPr>
      <a:lvl5pPr marL="1828800" lvl="4" indent="0">
        <a:defRPr>
          <a:latin typeface="+mn-lt"/>
          <a:ea typeface="+mn-ea"/>
          <a:cs typeface="+mn-cs"/>
        </a:defRPr>
      </a:lvl5pPr>
      <a:lvl6pPr marL="2286000" lvl="5" indent="0">
        <a:defRPr>
          <a:latin typeface="+mn-lt"/>
          <a:ea typeface="+mn-ea"/>
          <a:cs typeface="+mn-cs"/>
        </a:defRPr>
      </a:lvl6pPr>
      <a:lvl7pPr marL="2743200" lvl="6" indent="0">
        <a:defRPr>
          <a:latin typeface="+mn-lt"/>
          <a:ea typeface="+mn-ea"/>
          <a:cs typeface="+mn-cs"/>
        </a:defRPr>
      </a:lvl7pPr>
      <a:lvl8pPr marL="3200400" lvl="7" indent="0">
        <a:defRPr>
          <a:latin typeface="+mn-lt"/>
          <a:ea typeface="+mn-ea"/>
          <a:cs typeface="+mn-cs"/>
        </a:defRPr>
      </a:lvl8pPr>
      <a:lvl9pPr marL="3657600" lvl="8" indent="0">
        <a:defRPr>
          <a:latin typeface="+mn-lt"/>
          <a:ea typeface="+mn-ea"/>
          <a:cs typeface="+mn-cs"/>
        </a:defRPr>
      </a:lvl9pPr>
    </p:bodyStyle>
    <p:otherStyle>
      <a:defPPr/>
      <a:lvl1pPr marL="0" lvl="0" indent="0">
        <a:defRPr>
          <a:latin typeface="+mn-lt"/>
          <a:ea typeface="+mn-ea"/>
          <a:cs typeface="+mn-cs"/>
        </a:defRPr>
      </a:lvl1pPr>
      <a:lvl2pPr marL="457200" lvl="1" indent="0">
        <a:defRPr>
          <a:latin typeface="+mn-lt"/>
          <a:ea typeface="+mn-ea"/>
          <a:cs typeface="+mn-cs"/>
        </a:defRPr>
      </a:lvl2pPr>
      <a:lvl3pPr marL="914400" lvl="2" indent="0">
        <a:defRPr>
          <a:latin typeface="+mn-lt"/>
          <a:ea typeface="+mn-ea"/>
          <a:cs typeface="+mn-cs"/>
        </a:defRPr>
      </a:lvl3pPr>
      <a:lvl4pPr marL="1371600" lvl="3" indent="0">
        <a:defRPr>
          <a:latin typeface="+mn-lt"/>
          <a:ea typeface="+mn-ea"/>
          <a:cs typeface="+mn-cs"/>
        </a:defRPr>
      </a:lvl4pPr>
      <a:lvl5pPr marL="1828800" lvl="4" indent="0">
        <a:defRPr>
          <a:latin typeface="+mn-lt"/>
          <a:ea typeface="+mn-ea"/>
          <a:cs typeface="+mn-cs"/>
        </a:defRPr>
      </a:lvl5pPr>
      <a:lvl6pPr marL="2286000" lvl="5" indent="0">
        <a:defRPr>
          <a:latin typeface="+mn-lt"/>
          <a:ea typeface="+mn-ea"/>
          <a:cs typeface="+mn-cs"/>
        </a:defRPr>
      </a:lvl6pPr>
      <a:lvl7pPr marL="2743200" lvl="6" indent="0">
        <a:defRPr>
          <a:latin typeface="+mn-lt"/>
          <a:ea typeface="+mn-ea"/>
          <a:cs typeface="+mn-cs"/>
        </a:defRPr>
      </a:lvl7pPr>
      <a:lvl8pPr marL="3200400" lvl="7" indent="0">
        <a:defRPr>
          <a:latin typeface="+mn-lt"/>
          <a:ea typeface="+mn-ea"/>
          <a:cs typeface="+mn-cs"/>
        </a:defRPr>
      </a:lvl8pPr>
      <a:lvl9pPr marL="3657600" lvl="8" indent="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4062425" y="1099450"/>
            <a:ext cx="2829559" cy="406400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2829559"/>
              <a:gd name="ODFBottom" fmla="val 406400"/>
              <a:gd name="ODFWidth" fmla="val 2829559"/>
              <a:gd name="ODFHeight" fmla="val 406400"/>
            </a:gdLst>
            <a:ahLst/>
            <a:cxnLst/>
            <a:rect l="OXMLTextRectL" t="OXMLTextRectT" r="OXMLTextRectR" b="OXMLTextRectB"/>
            <a:pathLst>
              <a:path w="2829559" h="406400">
                <a:moveTo>
                  <a:pt x="2829039" y="6921"/>
                </a:moveTo>
                <a:lnTo>
                  <a:pt x="2822117" y="6921"/>
                </a:lnTo>
                <a:lnTo>
                  <a:pt x="2822117" y="398767"/>
                </a:lnTo>
                <a:lnTo>
                  <a:pt x="2829039" y="398767"/>
                </a:lnTo>
                <a:lnTo>
                  <a:pt x="2829039" y="6921"/>
                </a:lnTo>
                <a:close/>
              </a:path>
              <a:path w="2829559" h="406400">
                <a:moveTo>
                  <a:pt x="2829039" y="0"/>
                </a:moveTo>
                <a:lnTo>
                  <a:pt x="0" y="0"/>
                </a:lnTo>
                <a:lnTo>
                  <a:pt x="0" y="6350"/>
                </a:lnTo>
                <a:lnTo>
                  <a:pt x="0" y="398780"/>
                </a:lnTo>
                <a:lnTo>
                  <a:pt x="0" y="406400"/>
                </a:lnTo>
                <a:lnTo>
                  <a:pt x="2829039" y="406400"/>
                </a:lnTo>
                <a:lnTo>
                  <a:pt x="2829039" y="398780"/>
                </a:lnTo>
                <a:lnTo>
                  <a:pt x="6908" y="398780"/>
                </a:lnTo>
                <a:lnTo>
                  <a:pt x="6908" y="6350"/>
                </a:lnTo>
                <a:lnTo>
                  <a:pt x="2829039" y="6350"/>
                </a:lnTo>
                <a:lnTo>
                  <a:pt x="28290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38" name="Shape 38"/>
          <p:cNvSpPr/>
          <p:nvPr/>
        </p:nvSpPr>
        <p:spPr>
          <a:xfrm>
            <a:off x="462153" y="2230271"/>
            <a:ext cx="3192145" cy="605003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192145"/>
              <a:gd name="ODFBottom" fmla="val 519430"/>
              <a:gd name="ODFWidth" fmla="val 3192145"/>
              <a:gd name="ODFHeight" fmla="val 519430"/>
            </a:gdLst>
            <a:ahLst/>
            <a:cxnLst/>
            <a:rect l="OXMLTextRectL" t="OXMLTextRectT" r="OXMLTextRectR" b="OXMLTextRectB"/>
            <a:pathLst>
              <a:path w="3192145" h="519430">
                <a:moveTo>
                  <a:pt x="3191776" y="6908"/>
                </a:moveTo>
                <a:lnTo>
                  <a:pt x="3185033" y="6908"/>
                </a:lnTo>
                <a:lnTo>
                  <a:pt x="3185033" y="512902"/>
                </a:lnTo>
                <a:lnTo>
                  <a:pt x="3191776" y="512902"/>
                </a:lnTo>
                <a:lnTo>
                  <a:pt x="3191776" y="6908"/>
                </a:lnTo>
                <a:close/>
              </a:path>
              <a:path w="3192145" h="519430">
                <a:moveTo>
                  <a:pt x="3191776" y="0"/>
                </a:moveTo>
                <a:lnTo>
                  <a:pt x="0" y="0"/>
                </a:lnTo>
                <a:lnTo>
                  <a:pt x="0" y="6350"/>
                </a:lnTo>
                <a:lnTo>
                  <a:pt x="0" y="513080"/>
                </a:lnTo>
                <a:lnTo>
                  <a:pt x="0" y="519430"/>
                </a:lnTo>
                <a:lnTo>
                  <a:pt x="3191776" y="519430"/>
                </a:lnTo>
                <a:lnTo>
                  <a:pt x="3191776" y="513080"/>
                </a:lnTo>
                <a:lnTo>
                  <a:pt x="6921" y="513080"/>
                </a:lnTo>
                <a:lnTo>
                  <a:pt x="6921" y="6350"/>
                </a:lnTo>
                <a:lnTo>
                  <a:pt x="3191776" y="6350"/>
                </a:lnTo>
                <a:lnTo>
                  <a:pt x="31917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39" name="Shape 39"/>
          <p:cNvSpPr/>
          <p:nvPr/>
        </p:nvSpPr>
        <p:spPr>
          <a:xfrm>
            <a:off x="663155" y="6964970"/>
            <a:ext cx="2829560" cy="406400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2829560"/>
              <a:gd name="ODFBottom" fmla="val 406400"/>
              <a:gd name="ODFWidth" fmla="val 2829560"/>
              <a:gd name="ODFHeight" fmla="val 406400"/>
            </a:gdLst>
            <a:ahLst/>
            <a:cxnLst/>
            <a:rect l="OXMLTextRectL" t="OXMLTextRectT" r="OXMLTextRectR" b="OXMLTextRectB"/>
            <a:pathLst>
              <a:path w="2829560" h="406400">
                <a:moveTo>
                  <a:pt x="2829039" y="6908"/>
                </a:moveTo>
                <a:lnTo>
                  <a:pt x="2822117" y="6908"/>
                </a:lnTo>
                <a:lnTo>
                  <a:pt x="2822117" y="398767"/>
                </a:lnTo>
                <a:lnTo>
                  <a:pt x="2829039" y="398767"/>
                </a:lnTo>
                <a:lnTo>
                  <a:pt x="2829039" y="6908"/>
                </a:lnTo>
                <a:close/>
              </a:path>
              <a:path w="2829560" h="406400">
                <a:moveTo>
                  <a:pt x="2829039" y="0"/>
                </a:moveTo>
                <a:lnTo>
                  <a:pt x="0" y="0"/>
                </a:lnTo>
                <a:lnTo>
                  <a:pt x="0" y="6350"/>
                </a:lnTo>
                <a:lnTo>
                  <a:pt x="0" y="398780"/>
                </a:lnTo>
                <a:lnTo>
                  <a:pt x="0" y="406400"/>
                </a:lnTo>
                <a:lnTo>
                  <a:pt x="2829039" y="406400"/>
                </a:lnTo>
                <a:lnTo>
                  <a:pt x="2829039" y="398780"/>
                </a:lnTo>
                <a:lnTo>
                  <a:pt x="6921" y="398780"/>
                </a:lnTo>
                <a:lnTo>
                  <a:pt x="6921" y="6350"/>
                </a:lnTo>
                <a:lnTo>
                  <a:pt x="2829039" y="6350"/>
                </a:lnTo>
                <a:lnTo>
                  <a:pt x="28290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40" name="Shape 40"/>
          <p:cNvSpPr/>
          <p:nvPr/>
        </p:nvSpPr>
        <p:spPr>
          <a:xfrm>
            <a:off x="425450" y="3063875"/>
            <a:ext cx="3192145" cy="519429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192145"/>
              <a:gd name="ODFBottom" fmla="val 519429"/>
              <a:gd name="ODFWidth" fmla="val 3192145"/>
              <a:gd name="ODFHeight" fmla="val 519429"/>
            </a:gdLst>
            <a:ahLst/>
            <a:cxnLst/>
            <a:rect l="OXMLTextRectL" t="OXMLTextRectT" r="OXMLTextRectR" b="OXMLTextRectB"/>
            <a:pathLst>
              <a:path w="3192145" h="519429">
                <a:moveTo>
                  <a:pt x="3191776" y="6908"/>
                </a:moveTo>
                <a:lnTo>
                  <a:pt x="3185033" y="6908"/>
                </a:lnTo>
                <a:lnTo>
                  <a:pt x="3185033" y="512902"/>
                </a:lnTo>
                <a:lnTo>
                  <a:pt x="3191776" y="512902"/>
                </a:lnTo>
                <a:lnTo>
                  <a:pt x="3191776" y="6908"/>
                </a:lnTo>
                <a:close/>
              </a:path>
              <a:path w="3192145" h="519429">
                <a:moveTo>
                  <a:pt x="3191776" y="0"/>
                </a:moveTo>
                <a:lnTo>
                  <a:pt x="0" y="0"/>
                </a:lnTo>
                <a:lnTo>
                  <a:pt x="0" y="6350"/>
                </a:lnTo>
                <a:lnTo>
                  <a:pt x="0" y="513080"/>
                </a:lnTo>
                <a:lnTo>
                  <a:pt x="0" y="519430"/>
                </a:lnTo>
                <a:lnTo>
                  <a:pt x="3191776" y="519430"/>
                </a:lnTo>
                <a:lnTo>
                  <a:pt x="3191776" y="513080"/>
                </a:lnTo>
                <a:lnTo>
                  <a:pt x="6921" y="513080"/>
                </a:lnTo>
                <a:lnTo>
                  <a:pt x="6921" y="6350"/>
                </a:lnTo>
                <a:lnTo>
                  <a:pt x="3191776" y="6350"/>
                </a:lnTo>
                <a:lnTo>
                  <a:pt x="31917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/>
          <a:lstStyle/>
          <a:p>
            <a:endParaRPr/>
          </a:p>
        </p:txBody>
      </p:sp>
      <p:pic>
        <p:nvPicPr>
          <p:cNvPr id="42" name="Picture 42"/>
          <p:cNvPicPr/>
          <p:nvPr/>
        </p:nvPicPr>
        <p:blipFill>
          <a:blip r:embed="rId2"/>
          <a:stretch/>
        </p:blipFill>
        <p:spPr>
          <a:xfrm>
            <a:off x="4308026" y="6215703"/>
            <a:ext cx="2333624" cy="2333623"/>
          </a:xfrm>
          <a:prstGeom prst="rect">
            <a:avLst/>
          </a:prstGeom>
        </p:spPr>
      </p:pic>
      <p:pic>
        <p:nvPicPr>
          <p:cNvPr id="44" name="Picture 44"/>
          <p:cNvPicPr/>
          <p:nvPr/>
        </p:nvPicPr>
        <p:blipFill>
          <a:blip r:embed="rId3"/>
          <a:stretch/>
        </p:blipFill>
        <p:spPr>
          <a:xfrm>
            <a:off x="1266003" y="7523188"/>
            <a:ext cx="1638299" cy="1638299"/>
          </a:xfrm>
          <a:prstGeom prst="rect">
            <a:avLst/>
          </a:prstGeom>
        </p:spPr>
      </p:pic>
      <p:pic>
        <p:nvPicPr>
          <p:cNvPr id="46" name="Picture 46"/>
          <p:cNvPicPr/>
          <p:nvPr/>
        </p:nvPicPr>
        <p:blipFill>
          <a:blip r:embed="rId4"/>
          <a:stretch/>
        </p:blipFill>
        <p:spPr>
          <a:xfrm>
            <a:off x="4232066" y="1505275"/>
            <a:ext cx="2486023" cy="2486024"/>
          </a:xfrm>
          <a:prstGeom prst="rect">
            <a:avLst/>
          </a:prstGeom>
        </p:spPr>
      </p:pic>
      <p:pic>
        <p:nvPicPr>
          <p:cNvPr id="48" name="Picture 48"/>
          <p:cNvPicPr/>
          <p:nvPr/>
        </p:nvPicPr>
        <p:blipFill>
          <a:blip r:embed="rId5"/>
          <a:stretch/>
        </p:blipFill>
        <p:spPr>
          <a:xfrm>
            <a:off x="1200892" y="4040925"/>
            <a:ext cx="1714499" cy="1714498"/>
          </a:xfrm>
          <a:prstGeom prst="rect">
            <a:avLst/>
          </a:prstGeom>
        </p:spPr>
      </p:pic>
      <p:pic>
        <p:nvPicPr>
          <p:cNvPr id="50" name="Picture 50"/>
          <p:cNvPicPr/>
          <p:nvPr/>
        </p:nvPicPr>
        <p:blipFill>
          <a:blip r:embed="rId6"/>
          <a:stretch/>
        </p:blipFill>
        <p:spPr>
          <a:xfrm>
            <a:off x="462163" y="1034498"/>
            <a:ext cx="2295524" cy="466723"/>
          </a:xfrm>
          <a:prstGeom prst="rect">
            <a:avLst/>
          </a:prstGeom>
        </p:spPr>
      </p:pic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1785255" y="296122"/>
            <a:ext cx="4068445" cy="391160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>
            <a:defPPr/>
            <a:lvl1pPr lvl="0"/>
          </a:lstStyle>
          <a:p>
            <a:pPr marL="12700" indent="0">
              <a:lnSpc>
                <a:spcPct val="100000"/>
              </a:lnSpc>
              <a:spcBef>
                <a:spcPts val="100"/>
              </a:spcBef>
            </a:pPr>
            <a:r>
              <a:rPr sz="2400" spc="-90"/>
              <a:t>КОНТАКТНАЯ</a:t>
            </a:r>
            <a:r>
              <a:rPr sz="2400" spc="-75"/>
              <a:t> </a:t>
            </a:r>
            <a:r>
              <a:rPr sz="2400" b="0" spc="-10">
                <a:latin typeface="Trebuchet MS"/>
                <a:ea typeface="Trebuchet MS"/>
                <a:cs typeface="Trebuchet MS"/>
              </a:rPr>
              <a:t>ИНФОРМАЦИЯ</a:t>
            </a:r>
            <a:endParaRPr sz="2400">
              <a:latin typeface="Trebuchet MS"/>
              <a:ea typeface="Trebuchet MS"/>
              <a:cs typeface="Trebuchet MS"/>
            </a:endParaRPr>
          </a:p>
        </p:txBody>
      </p:sp>
      <p:sp>
        <p:nvSpPr>
          <p:cNvPr id="52" name="Shape 52"/>
          <p:cNvSpPr txBox="1"/>
          <p:nvPr/>
        </p:nvSpPr>
        <p:spPr>
          <a:xfrm>
            <a:off x="466872" y="1868976"/>
            <a:ext cx="2306955" cy="223520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 indent="0">
              <a:lnSpc>
                <a:spcPct val="100000"/>
              </a:lnSpc>
              <a:spcBef>
                <a:spcPts val="100"/>
              </a:spcBef>
            </a:pPr>
            <a:r>
              <a:rPr sz="1300" spc="-40">
                <a:latin typeface="Trebuchet MS"/>
                <a:ea typeface="Trebuchet MS"/>
                <a:cs typeface="Trebuchet MS"/>
              </a:rPr>
              <a:t>КОНТАКТЫ</a:t>
            </a:r>
            <a:r>
              <a:rPr sz="1300" spc="-30">
                <a:latin typeface="Trebuchet MS"/>
                <a:ea typeface="Trebuchet MS"/>
                <a:cs typeface="Trebuchet MS"/>
              </a:rPr>
              <a:t> </a:t>
            </a:r>
            <a:r>
              <a:rPr sz="1300" spc="-25">
                <a:latin typeface="Trebuchet MS"/>
                <a:ea typeface="Trebuchet MS"/>
                <a:cs typeface="Trebuchet MS"/>
              </a:rPr>
              <a:t>ОТВЕТСТВЕННОГО:</a:t>
            </a:r>
            <a:endParaRPr sz="1300">
              <a:latin typeface="Trebuchet MS"/>
              <a:ea typeface="Trebuchet MS"/>
              <a:cs typeface="Trebuchet MS"/>
            </a:endParaRPr>
          </a:p>
        </p:txBody>
      </p:sp>
      <p:graphicFrame>
        <p:nvGraphicFramePr>
          <p:cNvPr id="53" name="Table 53"/>
          <p:cNvGraphicFramePr/>
          <p:nvPr/>
        </p:nvGraphicFramePr>
        <p:xfrm>
          <a:off x="3856199" y="5322558"/>
          <a:ext cx="3210560" cy="4954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8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2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22115">
                <a:tc gridSpan="2"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1F1F1F"/>
                      </a:solidFill>
                      <a:prstDash val="solid"/>
                    </a:lnL>
                    <a:lnR w="38100">
                      <a:solidFill>
                        <a:srgbClr val="1F1F1F"/>
                      </a:solidFill>
                      <a:prstDash val="solid"/>
                    </a:lnR>
                    <a:lnT w="38100">
                      <a:solidFill>
                        <a:srgbClr val="1F1F1F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2155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198755" indent="0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2500" b="1" spc="25">
                          <a:solidFill>
                            <a:srgbClr val="FFFFFF"/>
                          </a:solidFill>
                          <a:latin typeface="Tahoma"/>
                          <a:ea typeface="Tahoma"/>
                          <a:cs typeface="Tahoma"/>
                        </a:rPr>
                        <a:t>4</a:t>
                      </a:r>
                      <a:endParaRPr sz="2500">
                        <a:latin typeface="Tahoma"/>
                        <a:ea typeface="Tahoma"/>
                        <a:cs typeface="Tahoma"/>
                      </a:endParaRPr>
                    </a:p>
                  </a:txBody>
                  <a:tcPr marL="0" marR="0" marT="147955" marB="0">
                    <a:lnL w="38100">
                      <a:solidFill>
                        <a:srgbClr val="1F1F1F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1F1F1F"/>
                      </a:solidFill>
                      <a:prstDash val="solid"/>
                    </a:lnB>
                    <a:solidFill>
                      <a:srgbClr val="5EB03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152400" marR="170180" indent="0">
                        <a:lnSpc>
                          <a:spcPct val="109800"/>
                        </a:lnSpc>
                        <a:spcBef>
                          <a:spcPts val="545"/>
                        </a:spcBef>
                      </a:pPr>
                      <a:r>
                        <a:rPr sz="1650" b="1" spc="-30">
                          <a:latin typeface="Trebuchet MS"/>
                          <a:ea typeface="Trebuchet MS"/>
                          <a:cs typeface="Trebuchet MS"/>
                        </a:rPr>
                        <a:t>Актуальная</a:t>
                      </a:r>
                      <a:r>
                        <a:rPr sz="1650" b="1" spc="-35"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sz="1650" b="1" spc="-10">
                          <a:latin typeface="Trebuchet MS"/>
                          <a:ea typeface="Trebuchet MS"/>
                          <a:cs typeface="Trebuchet MS"/>
                        </a:rPr>
                        <a:t>версия </a:t>
                      </a:r>
                      <a:r>
                        <a:rPr sz="1650" b="1" spc="-20">
                          <a:latin typeface="Trebuchet MS"/>
                          <a:ea typeface="Trebuchet MS"/>
                          <a:cs typeface="Trebuchet MS"/>
                        </a:rPr>
                        <a:t>запрещенных</a:t>
                      </a:r>
                      <a:r>
                        <a:rPr sz="1650" b="1" spc="-45"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sz="1650" b="1" spc="-10">
                          <a:latin typeface="Trebuchet MS"/>
                          <a:ea typeface="Trebuchet MS"/>
                          <a:cs typeface="Trebuchet MS"/>
                        </a:rPr>
                        <a:t>веществ</a:t>
                      </a:r>
                      <a:endParaRPr sz="165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69215" marB="0">
                    <a:lnR w="38100">
                      <a:solidFill>
                        <a:srgbClr val="1F1F1F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1F1F1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4" name="Table 54"/>
          <p:cNvGraphicFramePr/>
          <p:nvPr/>
        </p:nvGraphicFramePr>
        <p:xfrm>
          <a:off x="462145" y="6799337"/>
          <a:ext cx="3210560" cy="34772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8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2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5740">
                <a:tc gridSpan="2"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236854" indent="0">
                        <a:lnSpc>
                          <a:spcPct val="100000"/>
                        </a:lnSpc>
                      </a:pPr>
                      <a:r>
                        <a:rPr sz="1100" spc="-30">
                          <a:latin typeface="Trebuchet MS"/>
                          <a:ea typeface="Trebuchet MS"/>
                          <a:cs typeface="Trebuchet MS"/>
                        </a:rPr>
                        <a:t>НАВЕДИТЕ</a:t>
                      </a:r>
                      <a:r>
                        <a:rPr sz="1100" spc="-25"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sz="1100" spc="-10">
                          <a:latin typeface="Trebuchet MS"/>
                          <a:ea typeface="Trebuchet MS"/>
                          <a:cs typeface="Trebuchet MS"/>
                        </a:rPr>
                        <a:t>КАМЕРУ</a:t>
                      </a:r>
                      <a:r>
                        <a:rPr sz="1100" spc="-25"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sz="1100" spc="-10">
                          <a:latin typeface="Trebuchet MS"/>
                          <a:ea typeface="Trebuchet MS"/>
                          <a:cs typeface="Trebuchet MS"/>
                        </a:rPr>
                        <a:t>ТЕЛЕФОНА</a:t>
                      </a:r>
                      <a:r>
                        <a:rPr sz="1100" spc="-25"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sz="1100">
                          <a:latin typeface="Trebuchet MS"/>
                          <a:ea typeface="Trebuchet MS"/>
                          <a:cs typeface="Trebuchet MS"/>
                        </a:rPr>
                        <a:t>НА</a:t>
                      </a:r>
                      <a:r>
                        <a:rPr sz="1100" spc="-25"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sz="1100">
                          <a:latin typeface="Trebuchet MS"/>
                          <a:ea typeface="Trebuchet MS"/>
                          <a:cs typeface="Trebuchet MS"/>
                        </a:rPr>
                        <a:t>QR-</a:t>
                      </a:r>
                      <a:r>
                        <a:rPr sz="1100" spc="-25">
                          <a:latin typeface="Trebuchet MS"/>
                          <a:ea typeface="Trebuchet MS"/>
                          <a:cs typeface="Trebuchet MS"/>
                        </a:rPr>
                        <a:t>КОД</a:t>
                      </a:r>
                      <a:endParaRPr sz="11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100330" marB="0">
                    <a:lnL w="38100">
                      <a:solidFill>
                        <a:srgbClr val="1F1F1F"/>
                      </a:solidFill>
                      <a:prstDash val="solid"/>
                    </a:lnL>
                    <a:lnR w="38100">
                      <a:solidFill>
                        <a:srgbClr val="1F1F1F"/>
                      </a:solidFill>
                      <a:prstDash val="solid"/>
                    </a:lnR>
                    <a:lnT w="38100">
                      <a:solidFill>
                        <a:srgbClr val="1F1F1F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184785" indent="0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2500" b="1" spc="250">
                          <a:solidFill>
                            <a:srgbClr val="FFFFFF"/>
                          </a:solidFill>
                          <a:latin typeface="Tahoma"/>
                          <a:ea typeface="Tahoma"/>
                          <a:cs typeface="Tahoma"/>
                        </a:rPr>
                        <a:t>2</a:t>
                      </a:r>
                      <a:endParaRPr sz="2500">
                        <a:latin typeface="Tahoma"/>
                        <a:ea typeface="Tahoma"/>
                        <a:cs typeface="Tahoma"/>
                      </a:endParaRPr>
                    </a:p>
                  </a:txBody>
                  <a:tcPr marL="0" marR="0" marT="147955" marB="0">
                    <a:lnL w="38100">
                      <a:solidFill>
                        <a:srgbClr val="1F1F1F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1F1F1F"/>
                      </a:solidFill>
                      <a:prstDash val="solid"/>
                    </a:lnB>
                    <a:solidFill>
                      <a:srgbClr val="5EB03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69215" marR="104139" indent="0">
                        <a:lnSpc>
                          <a:spcPct val="113300"/>
                        </a:lnSpc>
                        <a:spcBef>
                          <a:spcPts val="390"/>
                        </a:spcBef>
                      </a:pPr>
                      <a:r>
                        <a:rPr sz="1600" b="1" spc="-25">
                          <a:latin typeface="Trebuchet MS"/>
                          <a:ea typeface="Trebuchet MS"/>
                          <a:cs typeface="Trebuchet MS"/>
                        </a:rPr>
                        <a:t>Видеоурок</a:t>
                      </a:r>
                      <a:r>
                        <a:rPr sz="1600" b="1" spc="-85"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sz="1600" b="1">
                          <a:latin typeface="Trebuchet MS"/>
                          <a:ea typeface="Trebuchet MS"/>
                          <a:cs typeface="Trebuchet MS"/>
                        </a:rPr>
                        <a:t>по</a:t>
                      </a:r>
                      <a:r>
                        <a:rPr sz="1600" b="1" spc="-85"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sz="1600" b="1" spc="-25">
                          <a:latin typeface="Trebuchet MS"/>
                          <a:ea typeface="Trebuchet MS"/>
                          <a:cs typeface="Trebuchet MS"/>
                        </a:rPr>
                        <a:t>процедуре </a:t>
                      </a:r>
                      <a:r>
                        <a:rPr sz="1600" b="1" spc="-35">
                          <a:latin typeface="Trebuchet MS"/>
                          <a:ea typeface="Trebuchet MS"/>
                          <a:cs typeface="Trebuchet MS"/>
                        </a:rPr>
                        <a:t>допинг-</a:t>
                      </a:r>
                      <a:r>
                        <a:rPr sz="1600" b="1" spc="-10">
                          <a:latin typeface="Trebuchet MS"/>
                          <a:ea typeface="Trebuchet MS"/>
                          <a:cs typeface="Trebuchet MS"/>
                        </a:rPr>
                        <a:t>контроля</a:t>
                      </a:r>
                      <a:endParaRPr sz="16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49530" marB="0">
                    <a:lnR w="38100">
                      <a:solidFill>
                        <a:srgbClr val="1F1F1F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1F1F1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5" name="Table 55"/>
          <p:cNvGraphicFramePr/>
          <p:nvPr/>
        </p:nvGraphicFramePr>
        <p:xfrm>
          <a:off x="3856199" y="936972"/>
          <a:ext cx="3209290" cy="42100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8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0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78529">
                <a:tc gridSpan="2"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261620" indent="0">
                        <a:lnSpc>
                          <a:spcPct val="100000"/>
                        </a:lnSpc>
                      </a:pPr>
                      <a:r>
                        <a:rPr sz="1100" spc="-30">
                          <a:latin typeface="Trebuchet MS"/>
                          <a:ea typeface="Trebuchet MS"/>
                          <a:cs typeface="Trebuchet MS"/>
                        </a:rPr>
                        <a:t>НАВЕДИТЕ</a:t>
                      </a:r>
                      <a:r>
                        <a:rPr sz="1100" spc="-25"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sz="1100" spc="-10">
                          <a:latin typeface="Trebuchet MS"/>
                          <a:ea typeface="Trebuchet MS"/>
                          <a:cs typeface="Trebuchet MS"/>
                        </a:rPr>
                        <a:t>КАМЕРУ</a:t>
                      </a:r>
                      <a:r>
                        <a:rPr sz="1100" spc="-25"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sz="1100" spc="-10">
                          <a:latin typeface="Trebuchet MS"/>
                          <a:ea typeface="Trebuchet MS"/>
                          <a:cs typeface="Trebuchet MS"/>
                        </a:rPr>
                        <a:t>ТЕЛЕФОНА</a:t>
                      </a:r>
                      <a:r>
                        <a:rPr sz="1100" spc="-25"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sz="1100">
                          <a:latin typeface="Trebuchet MS"/>
                          <a:ea typeface="Trebuchet MS"/>
                          <a:cs typeface="Trebuchet MS"/>
                        </a:rPr>
                        <a:t>НА</a:t>
                      </a:r>
                      <a:r>
                        <a:rPr sz="1100" spc="-25"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sz="1100">
                          <a:latin typeface="Trebuchet MS"/>
                          <a:ea typeface="Trebuchet MS"/>
                          <a:cs typeface="Trebuchet MS"/>
                        </a:rPr>
                        <a:t>QR-</a:t>
                      </a:r>
                      <a:r>
                        <a:rPr sz="1100" spc="-25">
                          <a:latin typeface="Trebuchet MS"/>
                          <a:ea typeface="Trebuchet MS"/>
                          <a:cs typeface="Trebuchet MS"/>
                        </a:rPr>
                        <a:t>КОД</a:t>
                      </a:r>
                      <a:endParaRPr sz="11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97155" marB="0">
                    <a:lnL w="38100">
                      <a:solidFill>
                        <a:srgbClr val="1F1F1F"/>
                      </a:solidFill>
                      <a:prstDash val="solid"/>
                    </a:lnL>
                    <a:lnR w="28575">
                      <a:solidFill>
                        <a:srgbClr val="1F1F1F"/>
                      </a:solidFill>
                      <a:prstDash val="solid"/>
                    </a:lnR>
                    <a:lnT w="38100">
                      <a:solidFill>
                        <a:srgbClr val="1F1F1F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198755" indent="0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2500" b="1" spc="25">
                          <a:solidFill>
                            <a:srgbClr val="FFFFFF"/>
                          </a:solidFill>
                          <a:latin typeface="Tahoma"/>
                          <a:ea typeface="Tahoma"/>
                          <a:cs typeface="Tahoma"/>
                        </a:rPr>
                        <a:t>3</a:t>
                      </a:r>
                      <a:endParaRPr sz="2500">
                        <a:latin typeface="Tahoma"/>
                        <a:ea typeface="Tahoma"/>
                        <a:cs typeface="Tahoma"/>
                      </a:endParaRPr>
                    </a:p>
                  </a:txBody>
                  <a:tcPr marL="0" marR="0" marT="147955" marB="0">
                    <a:lnL w="38100">
                      <a:solidFill>
                        <a:srgbClr val="1F1F1F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1F1F1F"/>
                      </a:solidFill>
                      <a:prstDash val="solid"/>
                    </a:lnB>
                    <a:solidFill>
                      <a:srgbClr val="5EB03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152400" marR="405130" indent="0">
                        <a:lnSpc>
                          <a:spcPct val="113300"/>
                        </a:lnSpc>
                        <a:spcBef>
                          <a:spcPts val="390"/>
                        </a:spcBef>
                      </a:pPr>
                      <a:r>
                        <a:rPr sz="1600" b="1" spc="-10">
                          <a:latin typeface="Trebuchet MS"/>
                          <a:ea typeface="Trebuchet MS"/>
                          <a:cs typeface="Trebuchet MS"/>
                        </a:rPr>
                        <a:t>Портал</a:t>
                      </a:r>
                      <a:r>
                        <a:rPr sz="1600" b="1" spc="-95"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sz="1600" b="1" spc="-20">
                          <a:latin typeface="Trebuchet MS"/>
                          <a:ea typeface="Trebuchet MS"/>
                          <a:cs typeface="Trebuchet MS"/>
                        </a:rPr>
                        <a:t>онлайн</a:t>
                      </a:r>
                      <a:r>
                        <a:rPr sz="1600" b="1" spc="-95"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sz="1600" b="1" spc="5">
                          <a:latin typeface="Trebuchet MS"/>
                          <a:ea typeface="Trebuchet MS"/>
                          <a:cs typeface="Trebuchet MS"/>
                        </a:rPr>
                        <a:t>- </a:t>
                      </a:r>
                      <a:r>
                        <a:rPr sz="1600" b="1">
                          <a:latin typeface="Trebuchet MS"/>
                          <a:ea typeface="Trebuchet MS"/>
                          <a:cs typeface="Trebuchet MS"/>
                        </a:rPr>
                        <a:t>образования</a:t>
                      </a:r>
                      <a:r>
                        <a:rPr sz="1600" b="1" spc="-110"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sz="1600" b="1" spc="-70">
                          <a:latin typeface="Trebuchet MS"/>
                          <a:ea typeface="Trebuchet MS"/>
                          <a:cs typeface="Trebuchet MS"/>
                        </a:rPr>
                        <a:t>РУСАДА</a:t>
                      </a:r>
                      <a:endParaRPr sz="16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49530" marB="0">
                    <a:lnR w="28575">
                      <a:solidFill>
                        <a:srgbClr val="1F1F1F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1F1F1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6" name="Table 56"/>
          <p:cNvGraphicFramePr/>
          <p:nvPr/>
        </p:nvGraphicFramePr>
        <p:xfrm>
          <a:off x="462163" y="3892591"/>
          <a:ext cx="3209290" cy="27457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8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0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14220">
                <a:tc gridSpan="2"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1F1F1F"/>
                      </a:solidFill>
                      <a:prstDash val="solid"/>
                    </a:lnL>
                    <a:lnR w="28575">
                      <a:solidFill>
                        <a:srgbClr val="1F1F1F"/>
                      </a:solidFill>
                      <a:prstDash val="solid"/>
                    </a:lnR>
                    <a:lnT w="38100">
                      <a:solidFill>
                        <a:srgbClr val="1F1F1F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1905" indent="0"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2500" b="1" spc="-610">
                          <a:solidFill>
                            <a:srgbClr val="FFFFFF"/>
                          </a:solidFill>
                          <a:latin typeface="Tahoma"/>
                          <a:ea typeface="Tahoma"/>
                          <a:cs typeface="Tahoma"/>
                        </a:rPr>
                        <a:t>1</a:t>
                      </a:r>
                      <a:endParaRPr sz="2500">
                        <a:latin typeface="Tahoma"/>
                        <a:ea typeface="Tahoma"/>
                        <a:cs typeface="Tahoma"/>
                      </a:endParaRPr>
                    </a:p>
                  </a:txBody>
                  <a:tcPr marL="0" marR="0" marT="155575" marB="0">
                    <a:lnL w="38100">
                      <a:solidFill>
                        <a:srgbClr val="1F1F1F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1F1F1F"/>
                      </a:solidFill>
                      <a:prstDash val="solid"/>
                    </a:lnB>
                    <a:solidFill>
                      <a:srgbClr val="5EB031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69215" marR="751205" indent="0">
                        <a:lnSpc>
                          <a:spcPct val="113300"/>
                        </a:lnSpc>
                        <a:spcBef>
                          <a:spcPts val="265"/>
                        </a:spcBef>
                      </a:pPr>
                      <a:r>
                        <a:rPr sz="1600" b="1" spc="-25">
                          <a:latin typeface="Trebuchet MS"/>
                          <a:ea typeface="Trebuchet MS"/>
                          <a:cs typeface="Trebuchet MS"/>
                        </a:rPr>
                        <a:t>Памятки</a:t>
                      </a:r>
                      <a:r>
                        <a:rPr sz="1600" b="1" spc="-80"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sz="1600" b="1" spc="-50">
                          <a:latin typeface="Trebuchet MS"/>
                          <a:ea typeface="Trebuchet MS"/>
                          <a:cs typeface="Trebuchet MS"/>
                        </a:rPr>
                        <a:t>в </a:t>
                      </a:r>
                      <a:r>
                        <a:rPr sz="1600" b="1" spc="-35">
                          <a:latin typeface="Trebuchet MS"/>
                          <a:ea typeface="Trebuchet MS"/>
                          <a:cs typeface="Trebuchet MS"/>
                        </a:rPr>
                        <a:t>электронном</a:t>
                      </a:r>
                      <a:r>
                        <a:rPr sz="1600" b="1" spc="-40"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sz="1600" b="1" spc="-30">
                          <a:latin typeface="Trebuchet MS"/>
                          <a:ea typeface="Trebuchet MS"/>
                          <a:cs typeface="Trebuchet MS"/>
                        </a:rPr>
                        <a:t>виде</a:t>
                      </a:r>
                      <a:endParaRPr sz="16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33655" marB="0">
                    <a:lnR w="28575">
                      <a:solidFill>
                        <a:srgbClr val="1F1F1F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1F1F1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7" name="Shape 57"/>
          <p:cNvSpPr txBox="1"/>
          <p:nvPr/>
        </p:nvSpPr>
        <p:spPr>
          <a:xfrm>
            <a:off x="577850" y="2225675"/>
            <a:ext cx="3047999" cy="289823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 indent="0">
              <a:lnSpc>
                <a:spcPct val="100000"/>
              </a:lnSpc>
              <a:spcBef>
                <a:spcPts val="100"/>
              </a:spcBef>
            </a:pPr>
            <a:r>
              <a:rPr lang="ru-RU" spc="-40" dirty="0" err="1">
                <a:latin typeface="Trebuchet MS"/>
                <a:ea typeface="Trebuchet MS"/>
                <a:cs typeface="Trebuchet MS"/>
              </a:rPr>
              <a:t>Лязгина</a:t>
            </a:r>
            <a:r>
              <a:rPr lang="ru-RU" spc="-40" dirty="0">
                <a:latin typeface="Trebuchet MS"/>
                <a:ea typeface="Trebuchet MS"/>
                <a:cs typeface="Trebuchet MS"/>
              </a:rPr>
              <a:t> Венера Дмитриевна</a:t>
            </a:r>
            <a:endParaRPr dirty="0">
              <a:latin typeface="Trebuchet MS"/>
              <a:ea typeface="Trebuchet MS"/>
              <a:cs typeface="Trebuchet MS"/>
            </a:endParaRPr>
          </a:p>
        </p:txBody>
      </p:sp>
      <p:sp>
        <p:nvSpPr>
          <p:cNvPr id="58" name="Shape 58"/>
          <p:cNvSpPr txBox="1"/>
          <p:nvPr/>
        </p:nvSpPr>
        <p:spPr>
          <a:xfrm>
            <a:off x="577850" y="3140075"/>
            <a:ext cx="3047999" cy="289823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 indent="0">
              <a:lnSpc>
                <a:spcPct val="100000"/>
              </a:lnSpc>
              <a:spcBef>
                <a:spcPts val="100"/>
              </a:spcBef>
            </a:pPr>
            <a:r>
              <a:rPr spc="-40" dirty="0">
                <a:latin typeface="Trebuchet MS"/>
                <a:ea typeface="Trebuchet MS"/>
                <a:cs typeface="Trebuchet MS"/>
              </a:rPr>
              <a:t>8-</a:t>
            </a:r>
            <a:r>
              <a:rPr lang="ru-RU" spc="-40" dirty="0">
                <a:latin typeface="Trebuchet MS"/>
                <a:ea typeface="Trebuchet MS"/>
                <a:cs typeface="Trebuchet MS"/>
              </a:rPr>
              <a:t>987-47-40-474</a:t>
            </a:r>
            <a:endParaRPr dirty="0">
              <a:latin typeface="Trebuchet MS"/>
              <a:ea typeface="Trebuchet MS"/>
              <a:cs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3</TotalTime>
  <Words>41</Words>
  <Application>Microsoft Office PowerPoint</Application>
  <DocSecurity>0</DocSecurity>
  <PresentationFormat>Произвольный</PresentationFormat>
  <Paragraphs>16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Calibri</vt:lpstr>
      <vt:lpstr>Tahoma</vt:lpstr>
      <vt:lpstr>Times New Roman</vt:lpstr>
      <vt:lpstr>Trebuchet MS</vt:lpstr>
      <vt:lpstr>Office Theme</vt:lpstr>
      <vt:lpstr>КОНТАКТНАЯ ИНФОРМАЦИЯ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КОНТАКТНАЯ ИНФОРМАЦИЯ</dc:title>
  <cp:lastModifiedBy>123</cp:lastModifiedBy>
  <cp:revision>1</cp:revision>
  <cp:lastPrinted>2025-10-22T06:23:43Z</cp:lastPrinted>
  <dcterms:created xsi:type="dcterms:W3CDTF">2025-10-09T12:14:57Z</dcterms:created>
  <dcterms:modified xsi:type="dcterms:W3CDTF">2025-10-22T06:25:26Z</dcterms:modified>
</cp:coreProperties>
</file>